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81215" autoAdjust="0"/>
  </p:normalViewPr>
  <p:slideViewPr>
    <p:cSldViewPr snapToGrid="0">
      <p:cViewPr>
        <p:scale>
          <a:sx n="66" d="100"/>
          <a:sy n="66" d="100"/>
        </p:scale>
        <p:origin x="900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D1B3-2C90-4E4E-ABA1-8E45E55FE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6A6C5-6128-48FF-A6D3-8BC5A6C4E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DBAF-40E7-4FFE-8A57-48027A806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B0C0E-C5ED-4229-87D2-3094F0B3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0E50A-88B3-4854-9B79-A28165EC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00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F01D-4AF5-457D-A4C8-E81A8841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FBF09-6841-4D38-8B17-D7B839D2A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AE679-8472-45EE-AB90-0B6B3A14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B89BD-303D-4ABA-86B0-3024CD0B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DCB93-7833-4000-9CB8-E673FF03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498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7A49AD-A36A-4B92-816C-519AF1736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74307-173B-4C01-AF6D-273B5A66B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226E5-CD59-45AB-97E1-14F71362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BD58-6D04-47CD-9B60-6DCFD72D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DCF0F-394E-43BE-BB16-007965D6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40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3987-01E2-4558-B042-EAF3C9764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125B-1FBD-42C8-A72C-DB2BD2311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0244-7DD4-4279-8C8F-AE6EA9B5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5935B-735B-46AF-B8AC-8CE6B259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A5C81-33A9-4BB9-B82E-CCCFB0FA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508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ABC1-1F7D-4EF0-8E6A-CA075F12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B95D3-1A4B-46B6-9B1A-5B1AE34B6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7F4C1-9CE2-4135-8C2F-440F9571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019E-8DCC-4F08-A606-F60C9690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E1A2-C88B-44B0-A3AA-C4462FD0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28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5324-5320-4132-B101-3B9A8BE8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42537-3BE7-40B5-BCBC-C9DE20E35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AD49C-68B0-4E17-82C0-FBC3BD8B0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952E5-AF3B-464D-A215-519CE55C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0333E-B999-4C66-A927-A23FDDF8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CDC99-BD1B-48CF-8C51-74AB954A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48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22BA-458E-452E-97C2-D7411D68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610C-6519-41FD-9691-D06A0A0D3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D01B8-E20A-423B-A11F-32C199360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1E83F-F80D-40A7-906C-E395CD11C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F14CD-178C-450D-9441-FE6CA6AE7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E413A-0B9D-4FFC-A7C8-2D1B4B85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8E6B37-9796-4DAC-8D37-4D5D8F48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93353-2434-4121-958C-9AE5B47C2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63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8932-5F58-43A2-AF10-487789C8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B348E-221A-43BE-B3EE-256B6247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FF0E3-D504-421E-950B-B3A588C1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78926-5E89-4AA2-B458-B53E5340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86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5B946-CA45-4CFD-A9B1-E47951A9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92E38-AE23-44E3-8547-334DA17C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816AC-96DE-4856-A532-B526A0F9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481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083E-44B5-448E-A167-5D03FA41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EA644-521F-4748-8DBE-884CAB1B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BE788-FE7E-4F83-9A93-229735688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2D642-9D1C-4955-9F6D-E208EF74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CF741-BAD3-4099-AF46-FA66D211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D47E7-B058-4B0A-8651-CC40D55E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23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6293-CA8B-4C92-8E8A-A6A55A87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6EB6A-E7E4-45D3-AE74-DC2276366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F8DAA-48A0-48D7-8430-386ACD0F3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64E66-0FEB-463B-9BB4-10ABF464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1390B-8BE8-451C-8915-8850C833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E95B3-D1DA-4A79-B167-01CBE6AF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91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477442-C237-4E32-86ED-6DC479A3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892E7-CB94-45BF-A5D5-2579E569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D9A33-CBA3-4A7A-8998-94DC96BCA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760E-2E36-4E04-BE74-2C09491812B0}" type="datetimeFigureOut">
              <a:rPr lang="vi-VN" smtClean="0"/>
              <a:t>26/10/2021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571E8-2CBF-4D9A-B4E3-6B357F75B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1A3B-E95B-496E-8973-D412C9036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D6BED-B40B-4F74-A190-32B6A431B8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65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F0DB3F-CC99-4E18-8EB0-B0BC4500E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9026"/>
            <a:ext cx="11966713" cy="6559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9EF629-E8FC-400D-AD10-8296B150A90E}"/>
              </a:ext>
            </a:extLst>
          </p:cNvPr>
          <p:cNvSpPr txBox="1"/>
          <p:nvPr/>
        </p:nvSpPr>
        <p:spPr>
          <a:xfrm>
            <a:off x="4118445" y="1767007"/>
            <a:ext cx="3725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663018-F539-4203-9374-57103D50D428}"/>
              </a:ext>
            </a:extLst>
          </p:cNvPr>
          <p:cNvSpPr txBox="1"/>
          <p:nvPr/>
        </p:nvSpPr>
        <p:spPr>
          <a:xfrm>
            <a:off x="4386469" y="2307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DFA74-864B-4BAD-B795-1A0384C2B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" y="579662"/>
            <a:ext cx="4916408" cy="2841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E4018-D9BE-42BF-9EEA-BFB9532F6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9661"/>
            <a:ext cx="5618921" cy="2849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876925-6B9A-4650-B903-C48A6E0F2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" y="3803374"/>
            <a:ext cx="4916408" cy="2709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D76E3-4D27-4C67-873E-3B6202FB1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25780"/>
            <a:ext cx="5618922" cy="284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7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8C6E4A-55AB-4FAE-8888-222C48477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" y="92766"/>
            <a:ext cx="12095325" cy="6639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C5C9B-2A65-4EFF-BEAD-6A6D457B0FDA}"/>
              </a:ext>
            </a:extLst>
          </p:cNvPr>
          <p:cNvSpPr txBox="1"/>
          <p:nvPr/>
        </p:nvSpPr>
        <p:spPr>
          <a:xfrm>
            <a:off x="4982817" y="2266122"/>
            <a:ext cx="3379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9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7625F-D331-4F2D-8A7A-F79914816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579662"/>
            <a:ext cx="4757382" cy="2358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16141-77F4-40A6-809F-7FB2E9F36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19" y="579662"/>
            <a:ext cx="4954137" cy="2358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75B46A-7A15-4DBD-A297-D45502AF3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3087758"/>
            <a:ext cx="4651514" cy="2014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A7648-A473-4E80-AE24-90C1D56B6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19" y="2937884"/>
            <a:ext cx="4954136" cy="2119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E344DD-A7FA-4705-909B-05A4170CEC70}"/>
              </a:ext>
            </a:extLst>
          </p:cNvPr>
          <p:cNvSpPr txBox="1"/>
          <p:nvPr/>
        </p:nvSpPr>
        <p:spPr>
          <a:xfrm>
            <a:off x="755373" y="5251962"/>
            <a:ext cx="107740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708E6C-5CC0-4C54-A9A3-1590CD376C46}"/>
              </a:ext>
            </a:extLst>
          </p:cNvPr>
          <p:cNvSpPr txBox="1"/>
          <p:nvPr/>
        </p:nvSpPr>
        <p:spPr>
          <a:xfrm>
            <a:off x="4280452" y="-8005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C4EA4A-B30F-411A-A4CA-D6A49B0AA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1" y="706543"/>
            <a:ext cx="4843672" cy="24474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991B9-9174-4FE9-8054-13F82E8C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6220"/>
            <a:ext cx="5287618" cy="2447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4D0E9D-BB65-41CA-B4D9-92E9E595C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1" y="3230512"/>
            <a:ext cx="4843672" cy="226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E7A2F-019E-4A01-BFA9-768797E38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30512"/>
            <a:ext cx="5287618" cy="22959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AA1906-7839-4957-B08C-B2199EE812DB}"/>
              </a:ext>
            </a:extLst>
          </p:cNvPr>
          <p:cNvSpPr txBox="1"/>
          <p:nvPr/>
        </p:nvSpPr>
        <p:spPr>
          <a:xfrm>
            <a:off x="4386469" y="2307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B0619-8327-4782-9E4D-AA54FDBDCE65}"/>
              </a:ext>
            </a:extLst>
          </p:cNvPr>
          <p:cNvSpPr txBox="1"/>
          <p:nvPr/>
        </p:nvSpPr>
        <p:spPr>
          <a:xfrm>
            <a:off x="1414669" y="5667538"/>
            <a:ext cx="308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59DDA-27D3-4AB6-85C0-7B7CC8A38574}"/>
              </a:ext>
            </a:extLst>
          </p:cNvPr>
          <p:cNvSpPr txBox="1"/>
          <p:nvPr/>
        </p:nvSpPr>
        <p:spPr>
          <a:xfrm>
            <a:off x="1414669" y="6010291"/>
            <a:ext cx="368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C79DB-D762-4254-9122-8863A4106CDB}"/>
              </a:ext>
            </a:extLst>
          </p:cNvPr>
          <p:cNvSpPr txBox="1"/>
          <p:nvPr/>
        </p:nvSpPr>
        <p:spPr>
          <a:xfrm>
            <a:off x="1414669" y="6429752"/>
            <a:ext cx="308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2A59CD-2983-45B3-B475-C60EA57D3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" y="1"/>
            <a:ext cx="1206681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FF8716-A7E3-4D0C-AB27-52BF586D4854}"/>
              </a:ext>
            </a:extLst>
          </p:cNvPr>
          <p:cNvSpPr txBox="1"/>
          <p:nvPr/>
        </p:nvSpPr>
        <p:spPr>
          <a:xfrm>
            <a:off x="4297681" y="2024742"/>
            <a:ext cx="46765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BCAD50-7D97-4881-A7E3-0B98DEB9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23191"/>
            <a:ext cx="1195346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51A18-2B56-40AF-82F8-9AE4E577FA3C}"/>
              </a:ext>
            </a:extLst>
          </p:cNvPr>
          <p:cNvSpPr txBox="1"/>
          <p:nvPr/>
        </p:nvSpPr>
        <p:spPr>
          <a:xfrm>
            <a:off x="3441248" y="1575587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27C8B-C9D6-4017-8E3C-8B226956181F}"/>
              </a:ext>
            </a:extLst>
          </p:cNvPr>
          <p:cNvSpPr txBox="1"/>
          <p:nvPr/>
        </p:nvSpPr>
        <p:spPr>
          <a:xfrm>
            <a:off x="4616904" y="2160362"/>
            <a:ext cx="6098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Kể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chuyện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endParaRPr lang="vi-VN" sz="3600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318B8-33EE-43DA-A4B6-7D729C677D40}"/>
              </a:ext>
            </a:extLst>
          </p:cNvPr>
          <p:cNvSpPr txBox="1"/>
          <p:nvPr/>
        </p:nvSpPr>
        <p:spPr>
          <a:xfrm>
            <a:off x="3604533" y="2854856"/>
            <a:ext cx="609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0FBA2-25A0-40AE-93D6-668D71691833}"/>
              </a:ext>
            </a:extLst>
          </p:cNvPr>
          <p:cNvSpPr txBox="1"/>
          <p:nvPr/>
        </p:nvSpPr>
        <p:spPr>
          <a:xfrm>
            <a:off x="3604533" y="3966779"/>
            <a:ext cx="6098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83)</a:t>
            </a:r>
            <a:endParaRPr lang="vi-VN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52A7D54-8E70-4430-B580-1ED784C32572}"/>
              </a:ext>
            </a:extLst>
          </p:cNvPr>
          <p:cNvSpPr/>
          <p:nvPr/>
        </p:nvSpPr>
        <p:spPr>
          <a:xfrm>
            <a:off x="384314" y="247281"/>
            <a:ext cx="6579707" cy="2709223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22059-C424-4C37-95E2-A743706F0C3E}"/>
              </a:ext>
            </a:extLst>
          </p:cNvPr>
          <p:cNvSpPr txBox="1"/>
          <p:nvPr/>
        </p:nvSpPr>
        <p:spPr>
          <a:xfrm>
            <a:off x="1457739" y="582841"/>
            <a:ext cx="36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BCCE4-3A91-4253-A8A7-7C7673CA319A}"/>
              </a:ext>
            </a:extLst>
          </p:cNvPr>
          <p:cNvSpPr txBox="1"/>
          <p:nvPr/>
        </p:nvSpPr>
        <p:spPr>
          <a:xfrm>
            <a:off x="858083" y="1010240"/>
            <a:ext cx="426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vẩy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7AE1A-07F1-4565-A27F-E4F29C34B08F}"/>
              </a:ext>
            </a:extLst>
          </p:cNvPr>
          <p:cNvSpPr txBox="1"/>
          <p:nvPr/>
        </p:nvSpPr>
        <p:spPr>
          <a:xfrm>
            <a:off x="1431236" y="1426657"/>
            <a:ext cx="3525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A7F4F7-0382-4DED-8D4E-D7F11A9E859F}"/>
              </a:ext>
            </a:extLst>
          </p:cNvPr>
          <p:cNvSpPr txBox="1"/>
          <p:nvPr/>
        </p:nvSpPr>
        <p:spPr>
          <a:xfrm>
            <a:off x="689113" y="1866789"/>
            <a:ext cx="5406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EB7DF1-5FE3-4B37-9D43-BBF17F8A5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7" y="2805893"/>
            <a:ext cx="6294782" cy="3926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DF60E3-B4D0-4BD8-8800-69543F113825}"/>
              </a:ext>
            </a:extLst>
          </p:cNvPr>
          <p:cNvSpPr txBox="1"/>
          <p:nvPr/>
        </p:nvSpPr>
        <p:spPr>
          <a:xfrm>
            <a:off x="2991681" y="2338078"/>
            <a:ext cx="185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EFE4B5-D5A1-49D4-9A41-E3DE76638D11}"/>
              </a:ext>
            </a:extLst>
          </p:cNvPr>
          <p:cNvSpPr txBox="1"/>
          <p:nvPr/>
        </p:nvSpPr>
        <p:spPr>
          <a:xfrm>
            <a:off x="3869634" y="56442"/>
            <a:ext cx="3313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ECEDD-A00D-4A1A-98C2-2F2A2B28C9A7}"/>
              </a:ext>
            </a:extLst>
          </p:cNvPr>
          <p:cNvSpPr txBox="1"/>
          <p:nvPr/>
        </p:nvSpPr>
        <p:spPr>
          <a:xfrm>
            <a:off x="755374" y="5102088"/>
            <a:ext cx="10681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8DF6B-C622-4438-A7CF-ECFDA74DB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579662"/>
            <a:ext cx="4757382" cy="2358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909EC-E728-4952-A046-062913373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19" y="579662"/>
            <a:ext cx="4954137" cy="2358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14452A-9DAB-4D16-9EFD-89A8224E2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619" y="2937884"/>
            <a:ext cx="4954136" cy="2119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C32500-A4A4-43FF-8174-570C8B346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1" y="3100340"/>
            <a:ext cx="4757383" cy="20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4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F5F4C6-5440-4A3C-83D5-2A58EDD9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251791"/>
            <a:ext cx="9334500" cy="5217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5E76A2-6442-4AD5-80E6-0C70138B6DB1}"/>
              </a:ext>
            </a:extLst>
          </p:cNvPr>
          <p:cNvSpPr txBox="1"/>
          <p:nvPr/>
        </p:nvSpPr>
        <p:spPr>
          <a:xfrm>
            <a:off x="2008441" y="5626964"/>
            <a:ext cx="4735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E0EEC-3698-4C33-A631-687FF81A3078}"/>
              </a:ext>
            </a:extLst>
          </p:cNvPr>
          <p:cNvSpPr txBox="1"/>
          <p:nvPr/>
        </p:nvSpPr>
        <p:spPr>
          <a:xfrm>
            <a:off x="1746026" y="6021434"/>
            <a:ext cx="5980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613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FD4028-BB27-480A-8CE5-B7F88C65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6" y="649780"/>
            <a:ext cx="8468139" cy="4841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F84C1-57B1-4CF7-890B-FEE9F539E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5" y="188112"/>
            <a:ext cx="2915481" cy="1788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E4DF0-B437-4F58-9EE4-D941743EBEA6}"/>
              </a:ext>
            </a:extLst>
          </p:cNvPr>
          <p:cNvSpPr txBox="1"/>
          <p:nvPr/>
        </p:nvSpPr>
        <p:spPr>
          <a:xfrm>
            <a:off x="2475001" y="5692890"/>
            <a:ext cx="249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20376E-ACF1-4501-BCD5-E1A65081E16C}"/>
              </a:ext>
            </a:extLst>
          </p:cNvPr>
          <p:cNvSpPr txBox="1"/>
          <p:nvPr/>
        </p:nvSpPr>
        <p:spPr>
          <a:xfrm>
            <a:off x="1892536" y="6210248"/>
            <a:ext cx="397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722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CA34A6-9F94-4049-983F-81EA3E389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15618"/>
            <a:ext cx="7195929" cy="4850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37876C-A7A1-4629-B28E-ED619288B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303083"/>
            <a:ext cx="1987827" cy="1832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90CAB-0E92-47CC-BBB9-BA16B0829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52" y="303083"/>
            <a:ext cx="2268050" cy="1832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F160A-003E-4979-9AD3-2D5E46785FA1}"/>
              </a:ext>
            </a:extLst>
          </p:cNvPr>
          <p:cNvSpPr txBox="1"/>
          <p:nvPr/>
        </p:nvSpPr>
        <p:spPr>
          <a:xfrm>
            <a:off x="2112985" y="5620922"/>
            <a:ext cx="4351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2CCAD-D59B-4DCD-9C02-6CED391F084F}"/>
              </a:ext>
            </a:extLst>
          </p:cNvPr>
          <p:cNvSpPr txBox="1"/>
          <p:nvPr/>
        </p:nvSpPr>
        <p:spPr>
          <a:xfrm>
            <a:off x="1643268" y="6156614"/>
            <a:ext cx="80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B6037-7BF1-4DD3-B2E6-4567A141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97" y="834886"/>
            <a:ext cx="7118346" cy="4638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CBD49-E5BB-4922-8DCE-3A6DFBACF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82097"/>
            <a:ext cx="1949998" cy="14876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A946BD-B6AF-49AD-A3CD-F6CEDF8AB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5" y="182096"/>
            <a:ext cx="1949998" cy="1487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F54630-3153-401A-8654-311C48D6D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" y="1812238"/>
            <a:ext cx="1949998" cy="12887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5381D3-51BD-47B8-82E5-77B42D57AB34}"/>
              </a:ext>
            </a:extLst>
          </p:cNvPr>
          <p:cNvSpPr txBox="1"/>
          <p:nvPr/>
        </p:nvSpPr>
        <p:spPr>
          <a:xfrm>
            <a:off x="2226364" y="5671930"/>
            <a:ext cx="386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C0914-91B9-4036-8F82-6DC093A96043}"/>
              </a:ext>
            </a:extLst>
          </p:cNvPr>
          <p:cNvSpPr txBox="1"/>
          <p:nvPr/>
        </p:nvSpPr>
        <p:spPr>
          <a:xfrm>
            <a:off x="1895061" y="6214238"/>
            <a:ext cx="878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5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00BA5-989F-4326-8EC3-0B3D33DDD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5" y="92766"/>
            <a:ext cx="12095325" cy="6639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A44C0E-5A30-4B9A-8794-758B814BB7CF}"/>
              </a:ext>
            </a:extLst>
          </p:cNvPr>
          <p:cNvSpPr txBox="1"/>
          <p:nvPr/>
        </p:nvSpPr>
        <p:spPr>
          <a:xfrm>
            <a:off x="5327374" y="2464904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vi-VN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435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2021-10-21T13:47:20Z</dcterms:created>
  <dcterms:modified xsi:type="dcterms:W3CDTF">2021-10-26T12:20:18Z</dcterms:modified>
</cp:coreProperties>
</file>